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80" r:id="rId3"/>
    <p:sldId id="464" r:id="rId5"/>
    <p:sldId id="471" r:id="rId6"/>
    <p:sldId id="532" r:id="rId7"/>
    <p:sldId id="484" r:id="rId8"/>
    <p:sldId id="512" r:id="rId9"/>
    <p:sldId id="489" r:id="rId10"/>
    <p:sldId id="540" r:id="rId11"/>
    <p:sldId id="525" r:id="rId12"/>
    <p:sldId id="542" r:id="rId13"/>
    <p:sldId id="519" r:id="rId14"/>
    <p:sldId id="533" r:id="rId15"/>
    <p:sldId id="543" r:id="rId16"/>
    <p:sldId id="541" r:id="rId17"/>
    <p:sldId id="459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32" y="1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wdp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11FF6-381D-4990-ADBA-D7343BEA23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A5340-7F39-4C18-8933-3AE4C8057CD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B73D-9B36-4C23-A088-3DA5174F61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39794-D6F9-4308-9C32-8B5EEED57E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FCBF7-5262-4375-9EAD-541A4B2992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jpeg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4018249" y="-3994014"/>
            <a:ext cx="12192000" cy="6858000"/>
            <a:chOff x="0" y="0"/>
            <a:chExt cx="9144000" cy="5143500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11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effectLst>
              <a:reflection endPos="0" dist="50800" dir="5400000" sy="-100000" algn="bl" rotWithShape="0"/>
            </a:effectLst>
          </p:spPr>
        </p:pic>
        <p:sp>
          <p:nvSpPr>
            <p:cNvPr id="13" name="矩形 12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93319" y="2131957"/>
            <a:ext cx="12193268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-14222954" y="-4726043"/>
            <a:ext cx="40364105" cy="14308351"/>
            <a:chOff x="-321794" y="-8656275"/>
            <a:chExt cx="30273077" cy="10731263"/>
          </a:xfrm>
          <a:solidFill>
            <a:schemeClr val="bg1"/>
          </a:solidFill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11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21794" y="-8656275"/>
              <a:ext cx="9144000" cy="5143500"/>
            </a:xfrm>
            <a:prstGeom prst="rect">
              <a:avLst/>
            </a:prstGeom>
            <a:grpFill/>
            <a:effectLst>
              <a:reflection endPos="0" dist="50800" dir="5400000" sy="-100000" algn="bl" rotWithShape="0"/>
            </a:effectLst>
          </p:spPr>
        </p:pic>
        <p:sp>
          <p:nvSpPr>
            <p:cNvPr id="9" name="矩形 8"/>
            <p:cNvSpPr/>
            <p:nvPr/>
          </p:nvSpPr>
          <p:spPr>
            <a:xfrm>
              <a:off x="20807283" y="-3132012"/>
              <a:ext cx="9144000" cy="5207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12" name="矩形 11"/>
          <p:cNvSpPr/>
          <p:nvPr/>
        </p:nvSpPr>
        <p:spPr>
          <a:xfrm>
            <a:off x="991893" y="2131957"/>
            <a:ext cx="9934412" cy="4276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RM2023</a:t>
            </a:r>
            <a:r>
              <a:rPr lang="zh-CN" altLang="en-US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赛季南工骁鹰机器人队</a:t>
            </a:r>
            <a:br>
              <a:rPr lang="zh-CN" altLang="en-US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48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次全体会议</a:t>
            </a:r>
            <a:endParaRPr lang="zh-CN" altLang="en-US" sz="4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48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4265" b="1" noProof="1">
              <a:ln w="660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4265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4265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852068" y="5921744"/>
            <a:ext cx="1383030" cy="378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65" b="1" dirty="0">
                <a:solidFill>
                  <a:schemeClr val="bg2">
                    <a:lumMod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2022.10.16</a:t>
            </a:r>
            <a:endParaRPr lang="en-US" altLang="zh-CN" sz="1865" b="1" dirty="0">
              <a:solidFill>
                <a:schemeClr val="bg2">
                  <a:lumMod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17" y="174213"/>
            <a:ext cx="4541137" cy="83682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7804" y="76003"/>
            <a:ext cx="1957002" cy="1359347"/>
          </a:xfrm>
          <a:prstGeom prst="rect">
            <a:avLst/>
          </a:prstGeom>
        </p:spPr>
      </p:pic>
      <p:pic>
        <p:nvPicPr>
          <p:cNvPr id="7" name="图片 6" descr="战队LOG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075" y="3611881"/>
            <a:ext cx="5476047" cy="41795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304311"/>
            <a:ext cx="10515600" cy="1325563"/>
          </a:xfrm>
        </p:spPr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重要的其他事项</a:t>
            </a:r>
            <a:endParaRPr lang="zh-CN" altLang="en-US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1849689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</a:rPr>
              <a:t>注意保存招新培训</a:t>
            </a:r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</a:rPr>
              <a:t>相关</a:t>
            </a:r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</a:rPr>
              <a:t>信息</a:t>
            </a:r>
            <a:endParaRPr lang="zh-CN" altLang="en-US" sz="36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</a:rPr>
              <a:t>如新人名单、培训资料</a:t>
            </a:r>
            <a:endParaRPr lang="zh-CN" altLang="en-US"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304311"/>
            <a:ext cx="10515600" cy="1325563"/>
          </a:xfrm>
        </p:spPr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重要的其他事项</a:t>
            </a:r>
            <a:endParaRPr lang="zh-CN" altLang="en-US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1849689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zh-CN" altLang="en-US" sz="4800" b="1" dirty="0">
                <a:solidFill>
                  <a:schemeClr val="accent1">
                    <a:lumMod val="75000"/>
                  </a:schemeClr>
                </a:solidFill>
              </a:rPr>
              <a:t>预计</a:t>
            </a:r>
            <a:r>
              <a:rPr lang="en-US" sz="4800" b="1" dirty="0">
                <a:solidFill>
                  <a:srgbClr val="FF0000"/>
                </a:solidFill>
              </a:rPr>
              <a:t>10.19</a:t>
            </a:r>
            <a:r>
              <a:rPr lang="en-US" sz="4800" b="1" dirty="0">
                <a:solidFill>
                  <a:schemeClr val="accent1">
                    <a:lumMod val="75000"/>
                  </a:schemeClr>
                </a:solidFill>
              </a:rPr>
              <a:t> 23</a:t>
            </a:r>
            <a:r>
              <a:rPr lang="zh-CN" altLang="en-US" sz="4800" b="1" dirty="0">
                <a:solidFill>
                  <a:schemeClr val="accent1">
                    <a:lumMod val="75000"/>
                  </a:schemeClr>
                </a:solidFill>
              </a:rPr>
              <a:t>赛季规则出炉</a:t>
            </a:r>
            <a:endParaRPr lang="zh-CN" altLang="en-US" sz="4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届时各组立刻召开各自组会分析规则</a:t>
            </a:r>
            <a:endParaRPr lang="zh-CN" altLang="en-US" sz="8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60000"/>
              </a:lnSpc>
              <a:buNone/>
            </a:pPr>
            <a:endParaRPr lang="zh-CN" altLang="en-US" sz="8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304311"/>
            <a:ext cx="10515600" cy="1325563"/>
          </a:xfrm>
        </p:spPr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重要的其他事项</a:t>
            </a:r>
            <a:endParaRPr lang="zh-CN" altLang="en-US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1849689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708</a:t>
            </a: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使用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使用完恢复原样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关空调关灯关门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8535" y="3792220"/>
            <a:ext cx="7403465" cy="30657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注意事项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pPr marL="0" indent="0">
              <a:lnSpc>
                <a:spcPct val="100000"/>
              </a:lnSpc>
              <a:buNone/>
            </a:pPr>
            <a:r>
              <a:rPr lang="zh-CN" altLang="en-US" b="1">
                <a:solidFill>
                  <a:schemeClr val="accent1">
                    <a:lumMod val="75000"/>
                  </a:schemeClr>
                </a:solidFill>
              </a:rPr>
              <a:t>线上信息交流</a:t>
            </a:r>
            <a:endParaRPr lang="zh-CN" altLang="en-US" b="1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zh-CN" altLang="en-US" b="1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zh-CN" altLang="en-US" b="1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56430" y="2217420"/>
            <a:ext cx="704659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老生常谈，能在群聊里发的消息，尽量不要私聊。</a:t>
            </a:r>
            <a:r>
              <a:rPr lang="zh-CN" altLang="en-US" sz="8800" b="1">
                <a:solidFill>
                  <a:srgbClr val="FF0000"/>
                </a:solidFill>
              </a:rPr>
              <a:t>尽量不要私聊。</a:t>
            </a:r>
            <a:endParaRPr lang="zh-CN" altLang="en-US" sz="88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304311"/>
            <a:ext cx="10515600" cy="1325563"/>
          </a:xfrm>
        </p:spPr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重要的其他事项</a:t>
            </a:r>
            <a:endParaRPr lang="zh-CN" altLang="en-US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1849689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altLang="zh-CN" sz="3200" b="1" dirty="0">
                <a:solidFill>
                  <a:schemeClr val="accent1">
                    <a:lumMod val="75000"/>
                  </a:schemeClr>
                </a:solidFill>
              </a:rPr>
              <a:t>seatable</a:t>
            </a: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使用规范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002280"/>
          </a:xfrm>
        </p:spPr>
        <p:txBody>
          <a:bodyPr/>
          <a:lstStyle/>
          <a:p>
            <a:pPr algn="ctr"/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展翅天穹</a:t>
            </a:r>
            <a:r>
              <a:rPr lang="en-US" altLang="zh-CN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....... </a:t>
            </a:r>
            <a:r>
              <a:rPr lang="en-US" altLang="zh-CN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</a:t>
            </a:r>
            <a:b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br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</a:t>
            </a:r>
            <a:r>
              <a:rPr lang="zh-CN" altLang="en-US" sz="7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向死而生</a:t>
            </a:r>
            <a:endParaRPr lang="zh-CN" altLang="en-US" sz="72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7" name="图片 6" descr="战队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66745" y="2667635"/>
            <a:ext cx="5704840" cy="43541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会议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纲要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40435" y="1691005"/>
            <a:ext cx="6167755" cy="164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10000"/>
              </a:lnSpc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1.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进度汇报与规划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；</a:t>
            </a:r>
            <a:endParaRPr lang="zh-CN" alt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210000"/>
              </a:lnSpc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2.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重要的其他事项；</a:t>
            </a:r>
            <a:endParaRPr lang="zh-CN" alt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81514" y="690802"/>
            <a:ext cx="8781789" cy="1325563"/>
          </a:xfrm>
        </p:spPr>
        <p:txBody>
          <a:bodyPr>
            <a:normAutofit/>
          </a:bodyPr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sz="32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可以不用疲于复习课业的时间大约还有</a:t>
            </a:r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0.75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个月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8700" y="2825876"/>
            <a:ext cx="10587418" cy="235755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标题 1"/>
          <p:cNvSpPr txBox="1"/>
          <p:nvPr/>
        </p:nvSpPr>
        <p:spPr>
          <a:xfrm>
            <a:off x="5122623" y="2267211"/>
            <a:ext cx="1771390" cy="474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>
              <a:spcBef>
                <a:spcPts val="1000"/>
              </a:spcBef>
            </a:pPr>
            <a:r>
              <a:rPr lang="zh-CN" altLang="en-US" sz="1600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各课大致结课时间</a:t>
            </a:r>
            <a:endParaRPr lang="zh-CN" altLang="en-US" sz="1600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84559" y="747317"/>
            <a:ext cx="8781789" cy="1325563"/>
          </a:xfrm>
        </p:spPr>
        <p:txBody>
          <a:bodyPr>
            <a:normAutofit/>
          </a:bodyPr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sz="5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距离最近的考试可能仅剩</a:t>
            </a:r>
            <a:r>
              <a:rPr lang="en-US" altLang="zh-CN" sz="5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8d</a:t>
            </a:r>
            <a:endParaRPr lang="en-US" altLang="zh-CN" sz="5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08483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84830" y="5309235"/>
            <a:ext cx="3930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accent1">
                    <a:lumMod val="75000"/>
                  </a:schemeClr>
                </a:solidFill>
              </a:rPr>
              <a:t>&lt;-20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</a:rPr>
              <a:t>自动化</a:t>
            </a:r>
            <a:r>
              <a:rPr lang="en-US" altLang="zh-CN" b="1">
                <a:solidFill>
                  <a:schemeClr val="accent1">
                    <a:lumMod val="75000"/>
                  </a:schemeClr>
                </a:solidFill>
              </a:rPr>
              <a:t>21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</a:rPr>
              <a:t>秋考试时间</a:t>
            </a:r>
            <a:endParaRPr lang="zh-CN" altLang="en-US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进度汇报与规划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6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机械组</a:t>
            </a:r>
            <a:r>
              <a:rPr lang="zh-CN" alt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电控组</a:t>
            </a:r>
            <a:endParaRPr lang="en-US" altLang="zh-CN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视觉组</a:t>
            </a:r>
            <a:endParaRPr lang="en-US" altLang="zh-CN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宣传组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硬件组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进度汇报与规划</a:t>
            </a:r>
            <a:endParaRPr lang="zh-CN" altLang="en-US" b="1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英雄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组</a:t>
            </a:r>
            <a:r>
              <a:rPr lang="zh-CN" alt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工程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组</a:t>
            </a:r>
            <a:endParaRPr lang="en-US" altLang="zh-CN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步兵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组</a:t>
            </a:r>
            <a:endParaRPr lang="en-US" altLang="zh-CN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哨兵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组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无人机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组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飞镖组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雷达与自动步兵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组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304311"/>
            <a:ext cx="10515600" cy="1325563"/>
          </a:xfrm>
        </p:spPr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重要的其他事项</a:t>
            </a:r>
            <a:endParaRPr lang="zh-CN" altLang="en-US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1849689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altLang="zh-CN" sz="4000" b="1" dirty="0">
                <a:solidFill>
                  <a:srgbClr val="FF0000"/>
                </a:solidFill>
              </a:rPr>
              <a:t>2star</a:t>
            </a:r>
            <a:endParaRPr lang="zh-CN" altLang="en-US" sz="4000" b="1" dirty="0">
              <a:solidFill>
                <a:srgbClr val="FF0000"/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注意工位消防安全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注意保持实验室整洁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33260" y="0"/>
            <a:ext cx="5158740" cy="38690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033260" y="3869055"/>
            <a:ext cx="2639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rgbClr val="FF0000"/>
                </a:solidFill>
              </a:rPr>
              <a:t>@n</a:t>
            </a:r>
            <a:r>
              <a:rPr lang="en-US" altLang="zh-CN" b="1">
                <a:solidFill>
                  <a:srgbClr val="FF0000"/>
                </a:solidFill>
              </a:rPr>
              <a:t>zg</a:t>
            </a:r>
            <a:endParaRPr lang="en-US" altLang="zh-CN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304311"/>
            <a:ext cx="10515600" cy="1325563"/>
          </a:xfrm>
        </p:spPr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重要的其他事项</a:t>
            </a:r>
            <a:endParaRPr lang="zh-CN" altLang="en-US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1849689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altLang="zh-CN" sz="4000" b="1" dirty="0">
                <a:solidFill>
                  <a:srgbClr val="FF0000"/>
                </a:solidFill>
              </a:rPr>
              <a:t>NAS</a:t>
            </a:r>
            <a:endParaRPr lang="en-US" altLang="zh-CN" sz="4000" b="1" dirty="0">
              <a:solidFill>
                <a:srgbClr val="FF0000"/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每周上传组会会议记录、</a:t>
            </a:r>
            <a:r>
              <a:rPr lang="en-US" altLang="zh-CN" sz="3200" b="1" dirty="0">
                <a:solidFill>
                  <a:schemeClr val="accent1">
                    <a:lumMod val="75000"/>
                  </a:schemeClr>
                </a:solidFill>
              </a:rPr>
              <a:t>PPT</a:t>
            </a:r>
            <a:endParaRPr lang="en-US" altLang="zh-CN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大会前各组负责人上传进度汇报报告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各组别充分利用</a:t>
            </a:r>
            <a:r>
              <a:rPr lang="en-US" altLang="zh-CN" sz="3200" b="1" dirty="0">
                <a:solidFill>
                  <a:schemeClr val="accent1">
                    <a:lumMod val="75000"/>
                  </a:schemeClr>
                </a:solidFill>
              </a:rPr>
              <a:t>nas</a:t>
            </a: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储存资料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endParaRPr lang="zh-CN" alt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304311"/>
            <a:ext cx="10515600" cy="1325563"/>
          </a:xfrm>
        </p:spPr>
        <p:txBody>
          <a:bodyPr/>
          <a:lstStyle/>
          <a:p>
            <a:pPr indent="-228600" algn="l">
              <a:spcBef>
                <a:spcPts val="1000"/>
              </a:spcBef>
              <a:buClrTx/>
              <a:buSzTx/>
              <a:buNone/>
            </a:pPr>
            <a:r>
              <a:rPr lang="zh-CN" altLang="en-US" b="1" dirty="0">
                <a:solidFill>
                  <a:srgbClr val="0B5F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重要的其他事项</a:t>
            </a:r>
            <a:endParaRPr lang="zh-CN" altLang="en-US" dirty="0">
              <a:solidFill>
                <a:srgbClr val="0B5F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0400" y="1849689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</a:rPr>
              <a:t>资产清点</a:t>
            </a:r>
            <a:endParaRPr lang="zh-CN" altLang="en-US" sz="36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</a:rPr>
              <a:t>为了防止在赛季过渡时出现不必要的</a:t>
            </a:r>
            <a:r>
              <a:rPr lang="zh-CN" altLang="en-US" sz="3600" b="1" dirty="0">
                <a:solidFill>
                  <a:srgbClr val="FF0000"/>
                </a:solidFill>
              </a:rPr>
              <a:t>资产流失</a:t>
            </a:r>
            <a:endParaRPr lang="zh-CN" altLang="en-US" sz="3600" b="1" dirty="0">
              <a:solidFill>
                <a:srgbClr val="FF0000"/>
              </a:solidFill>
            </a:endParaRPr>
          </a:p>
          <a:p>
            <a:pPr>
              <a:lnSpc>
                <a:spcPct val="160000"/>
              </a:lnSpc>
            </a:pPr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</a:rPr>
              <a:t>各队员检查确认自己正在使用的资产的位置与状态</a:t>
            </a:r>
            <a:endParaRPr lang="zh-CN" altLang="en-US"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492</Words>
  <Application>WPS 演示</Application>
  <PresentationFormat>宽屏</PresentationFormat>
  <Paragraphs>95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方正正中黑简体</vt:lpstr>
      <vt:lpstr>黑体</vt:lpstr>
      <vt:lpstr>等线</vt:lpstr>
      <vt:lpstr>Arial Unicode MS</vt:lpstr>
      <vt:lpstr>等线 Light</vt:lpstr>
      <vt:lpstr>Office 主题​​</vt:lpstr>
      <vt:lpstr>PowerPoint 演示文稿</vt:lpstr>
      <vt:lpstr>会议纲要</vt:lpstr>
      <vt:lpstr>可以不用疲于复习课业的时间大约还有0.75个月</vt:lpstr>
      <vt:lpstr>距离最近的考试可能仅剩8d</vt:lpstr>
      <vt:lpstr>进度汇报与规划</vt:lpstr>
      <vt:lpstr>进度汇报与规划</vt:lpstr>
      <vt:lpstr>重要的其他事项</vt:lpstr>
      <vt:lpstr>重要的其他事项</vt:lpstr>
      <vt:lpstr>重要的其他事项</vt:lpstr>
      <vt:lpstr>重要的其他事项</vt:lpstr>
      <vt:lpstr>重要的其他事项</vt:lpstr>
      <vt:lpstr>重要的其他事项</vt:lpstr>
      <vt:lpstr>注意事项</vt:lpstr>
      <vt:lpstr>重要的其他事项</vt:lpstr>
      <vt:lpstr>展翅天穹.......           向死而生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fang weibo</dc:creator>
  <cp:lastModifiedBy>Yellow Ten</cp:lastModifiedBy>
  <cp:revision>93</cp:revision>
  <dcterms:created xsi:type="dcterms:W3CDTF">2020-10-16T07:42:00Z</dcterms:created>
  <dcterms:modified xsi:type="dcterms:W3CDTF">2022-10-16T11:55:03Z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E26ADD85D30A48DC8B57F54A4C8AEB55</vt:lpwstr>
  </property>
  <property fmtid="{D5CDD505-2E9C-101B-9397-08002B2CF9AE}" pid="3" name="KSOProductBuildVer">
    <vt:lpwstr>2052-11.1.0.9914</vt:lpwstr>
  </property>
</Properties>
</file>

<file path=docProps/thumbnail.jpeg>
</file>